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53" y="-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6DDBE5-F6C7-4B9F-9C85-3985DD2790FD}" type="datetimeFigureOut">
              <a:rPr lang="sk-SK" smtClean="0"/>
              <a:pPr/>
              <a:t>14. 4. 2014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4AA66A-4BB1-47A6-BFF3-7936586A84A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DDBE5-F6C7-4B9F-9C85-3985DD2790FD}" type="datetimeFigureOut">
              <a:rPr lang="sk-SK" smtClean="0"/>
              <a:pPr/>
              <a:t>14. 4. 2014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4AA66A-4BB1-47A6-BFF3-7936586A84A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DDBE5-F6C7-4B9F-9C85-3985DD2790FD}" type="datetimeFigureOut">
              <a:rPr lang="sk-SK" smtClean="0"/>
              <a:pPr/>
              <a:t>14. 4. 2014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4AA66A-4BB1-47A6-BFF3-7936586A84A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DDBE5-F6C7-4B9F-9C85-3985DD2790FD}" type="datetimeFigureOut">
              <a:rPr lang="sk-SK" smtClean="0"/>
              <a:pPr/>
              <a:t>14. 4. 2014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4AA66A-4BB1-47A6-BFF3-7936586A84A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DDBE5-F6C7-4B9F-9C85-3985DD2790FD}" type="datetimeFigureOut">
              <a:rPr lang="sk-SK" smtClean="0"/>
              <a:pPr/>
              <a:t>14. 4. 2014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4AA66A-4BB1-47A6-BFF3-7936586A84A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DDBE5-F6C7-4B9F-9C85-3985DD2790FD}" type="datetimeFigureOut">
              <a:rPr lang="sk-SK" smtClean="0"/>
              <a:pPr/>
              <a:t>14. 4. 2014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4AA66A-4BB1-47A6-BFF3-7936586A84A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DDBE5-F6C7-4B9F-9C85-3985DD2790FD}" type="datetimeFigureOut">
              <a:rPr lang="sk-SK" smtClean="0"/>
              <a:pPr/>
              <a:t>14. 4. 2014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4AA66A-4BB1-47A6-BFF3-7936586A84A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DDBE5-F6C7-4B9F-9C85-3985DD2790FD}" type="datetimeFigureOut">
              <a:rPr lang="sk-SK" smtClean="0"/>
              <a:pPr/>
              <a:t>14. 4. 2014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4AA66A-4BB1-47A6-BFF3-7936586A84A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DDBE5-F6C7-4B9F-9C85-3985DD2790FD}" type="datetimeFigureOut">
              <a:rPr lang="sk-SK" smtClean="0"/>
              <a:pPr/>
              <a:t>14. 4. 2014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4AA66A-4BB1-47A6-BFF3-7936586A84A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6DDBE5-F6C7-4B9F-9C85-3985DD2790FD}" type="datetimeFigureOut">
              <a:rPr lang="sk-SK" smtClean="0"/>
              <a:pPr/>
              <a:t>14. 4. 2014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4AA66A-4BB1-47A6-BFF3-7936586A84A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6DDBE5-F6C7-4B9F-9C85-3985DD2790FD}" type="datetimeFigureOut">
              <a:rPr lang="sk-SK" smtClean="0"/>
              <a:pPr/>
              <a:t>14. 4. 2014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4AA66A-4BB1-47A6-BFF3-7936586A84A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6DDBE5-F6C7-4B9F-9C85-3985DD2790FD}" type="datetimeFigureOut">
              <a:rPr lang="sk-SK" smtClean="0"/>
              <a:pPr/>
              <a:t>14. 4. 2014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B4AA66A-4BB1-47A6-BFF3-7936586A84A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k-SK" sz="6000" dirty="0" smtClean="0"/>
              <a:t>Publicita projektu ALT</a:t>
            </a:r>
            <a:endParaRPr lang="sk-SK" sz="60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dirty="0" err="1" smtClean="0"/>
              <a:t>Automotive</a:t>
            </a:r>
            <a:r>
              <a:rPr lang="sk-SK" sz="4000" dirty="0" smtClean="0"/>
              <a:t> </a:t>
            </a:r>
            <a:r>
              <a:rPr lang="sk-SK" sz="4000" dirty="0" err="1" smtClean="0"/>
              <a:t>Language</a:t>
            </a:r>
            <a:r>
              <a:rPr lang="sk-SK" sz="4000" dirty="0" smtClean="0"/>
              <a:t> </a:t>
            </a:r>
            <a:r>
              <a:rPr lang="sk-SK" sz="4000" dirty="0" err="1" smtClean="0"/>
              <a:t>Training</a:t>
            </a:r>
            <a:endParaRPr lang="sk-SK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79512" y="1481328"/>
            <a:ext cx="8784976" cy="4525963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Komunitárny program: Program celoživotného  vzdelávania</a:t>
            </a:r>
          </a:p>
          <a:p>
            <a:r>
              <a:rPr lang="sk-SK" dirty="0" smtClean="0"/>
              <a:t>Podprogram: </a:t>
            </a:r>
            <a:r>
              <a:rPr lang="sk-SK" dirty="0" err="1" smtClean="0"/>
              <a:t>Leonardo</a:t>
            </a:r>
            <a:r>
              <a:rPr lang="sk-SK" dirty="0" smtClean="0"/>
              <a:t> </a:t>
            </a:r>
            <a:r>
              <a:rPr lang="sk-SK" dirty="0" err="1" smtClean="0"/>
              <a:t>da</a:t>
            </a:r>
            <a:r>
              <a:rPr lang="sk-SK" dirty="0" smtClean="0"/>
              <a:t> </a:t>
            </a:r>
            <a:r>
              <a:rPr lang="sk-SK" dirty="0" err="1" smtClean="0"/>
              <a:t>Vinci</a:t>
            </a:r>
            <a:r>
              <a:rPr lang="sk-SK" dirty="0" smtClean="0"/>
              <a:t>- </a:t>
            </a:r>
          </a:p>
          <a:p>
            <a:pPr>
              <a:buNone/>
            </a:pPr>
            <a:r>
              <a:rPr lang="sk-SK" dirty="0" smtClean="0"/>
              <a:t>                       </a:t>
            </a:r>
            <a:r>
              <a:rPr lang="sk-SK" dirty="0" err="1" smtClean="0"/>
              <a:t>transfér</a:t>
            </a:r>
            <a:r>
              <a:rPr lang="sk-SK" dirty="0" smtClean="0"/>
              <a:t> inovácií</a:t>
            </a:r>
          </a:p>
          <a:p>
            <a:r>
              <a:rPr lang="sk-SK" dirty="0" err="1" smtClean="0"/>
              <a:t>Kontraktor</a:t>
            </a:r>
            <a:r>
              <a:rPr lang="sk-SK" dirty="0" smtClean="0"/>
              <a:t>: CFME, </a:t>
            </a:r>
            <a:r>
              <a:rPr lang="sk-SK" dirty="0" err="1" smtClean="0"/>
              <a:t>Cz</a:t>
            </a:r>
            <a:r>
              <a:rPr lang="sk-SK" dirty="0" smtClean="0"/>
              <a:t>, </a:t>
            </a:r>
            <a:r>
              <a:rPr lang="sk-SK" dirty="0" err="1" smtClean="0"/>
              <a:t>s.r.o</a:t>
            </a:r>
            <a:endParaRPr lang="sk-SK" dirty="0" smtClean="0"/>
          </a:p>
          <a:p>
            <a:r>
              <a:rPr lang="sk-SK" dirty="0" smtClean="0"/>
              <a:t>Kód projektu </a:t>
            </a:r>
            <a:r>
              <a:rPr lang="fr-FR" dirty="0" smtClean="0"/>
              <a:t>ALT</a:t>
            </a:r>
            <a:r>
              <a:rPr lang="sk-SK" dirty="0" smtClean="0"/>
              <a:t>:</a:t>
            </a:r>
            <a:r>
              <a:rPr lang="fr-FR" dirty="0" smtClean="0"/>
              <a:t> </a:t>
            </a:r>
            <a:r>
              <a:rPr lang="en-GB" dirty="0" smtClean="0"/>
              <a:t>CZ/11/LLP-LdV/TOI/134012</a:t>
            </a:r>
            <a:endParaRPr lang="sk-SK" dirty="0" smtClean="0"/>
          </a:p>
          <a:p>
            <a:r>
              <a:rPr lang="sk-SK" dirty="0" smtClean="0"/>
              <a:t>Obdobie realizácie: 10.2011 – 09.2013</a:t>
            </a:r>
          </a:p>
          <a:p>
            <a:r>
              <a:rPr lang="sk-SK" dirty="0" smtClean="0"/>
              <a:t>Cieľ projektu: </a:t>
            </a:r>
            <a:r>
              <a:rPr lang="sk-SK" dirty="0" err="1" smtClean="0"/>
              <a:t>transfér</a:t>
            </a:r>
            <a:r>
              <a:rPr lang="sk-SK" dirty="0" smtClean="0"/>
              <a:t> obsahu pre </a:t>
            </a:r>
            <a:r>
              <a:rPr lang="sk-SK" dirty="0" err="1" smtClean="0"/>
              <a:t>výuku</a:t>
            </a:r>
            <a:r>
              <a:rPr lang="sk-SK" dirty="0" smtClean="0"/>
              <a:t> cudzích jazykov so zameraním na </a:t>
            </a:r>
            <a:r>
              <a:rPr lang="sk-SK" dirty="0" err="1" smtClean="0"/>
              <a:t>autoprofesie</a:t>
            </a:r>
            <a:r>
              <a:rPr lang="sk-SK" dirty="0" smtClean="0"/>
              <a:t> zo Slovenska do Českej republiky</a:t>
            </a:r>
          </a:p>
          <a:p>
            <a:r>
              <a:rPr lang="sk-SK" dirty="0" smtClean="0"/>
              <a:t>Rozsah: na úrovni maturitného učiva stredných škôl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informácie o projekte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sz="3200" dirty="0" smtClean="0"/>
          </a:p>
          <a:p>
            <a:r>
              <a:rPr lang="sk-SK" sz="3200" dirty="0" smtClean="0"/>
              <a:t>Partner s označením P9*</a:t>
            </a:r>
          </a:p>
          <a:p>
            <a:r>
              <a:rPr lang="sk-SK" sz="3200" dirty="0" smtClean="0"/>
              <a:t>Konzultant pre </a:t>
            </a:r>
            <a:r>
              <a:rPr lang="sk-SK" sz="3200" dirty="0" err="1" smtClean="0"/>
              <a:t>transfér</a:t>
            </a:r>
            <a:r>
              <a:rPr lang="sk-SK" sz="3200" dirty="0" smtClean="0"/>
              <a:t> odborného jazyka</a:t>
            </a:r>
          </a:p>
          <a:p>
            <a:r>
              <a:rPr lang="sk-SK" sz="3200" dirty="0" smtClean="0"/>
              <a:t>Šírenie dobrých skúseností získaných z praxe vo </a:t>
            </a:r>
            <a:r>
              <a:rPr lang="sk-SK" sz="3200" dirty="0" err="1" smtClean="0"/>
              <a:t>výuke</a:t>
            </a:r>
            <a:endParaRPr lang="sk-SK" sz="3200" dirty="0" smtClean="0"/>
          </a:p>
          <a:p>
            <a:r>
              <a:rPr lang="sk-SK" sz="3200" dirty="0" err="1" smtClean="0"/>
              <a:t>Diseminácia</a:t>
            </a:r>
            <a:r>
              <a:rPr lang="sk-SK" sz="3200" dirty="0" smtClean="0"/>
              <a:t> výsledkov na rôznych fórach</a:t>
            </a:r>
            <a:endParaRPr lang="sk-SK" sz="3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 smtClean="0"/>
              <a:t>Úloha SOŠA v projekte ALT</a:t>
            </a:r>
            <a:endParaRPr lang="sk-SK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Nedostatok materiálov pre </a:t>
            </a:r>
            <a:r>
              <a:rPr lang="sk-SK" dirty="0" err="1" smtClean="0"/>
              <a:t>výuku</a:t>
            </a:r>
            <a:r>
              <a:rPr lang="sk-SK" dirty="0" smtClean="0"/>
              <a:t> odborného jazyka</a:t>
            </a:r>
          </a:p>
          <a:p>
            <a:r>
              <a:rPr lang="sk-SK" dirty="0" smtClean="0"/>
              <a:t>Nutnosť prípravy vlastných pedagogických materiálov</a:t>
            </a:r>
          </a:p>
          <a:p>
            <a:r>
              <a:rPr lang="sk-SK" dirty="0" smtClean="0"/>
              <a:t>Myšlienka poskytnúť materiály na širšie využitie</a:t>
            </a:r>
          </a:p>
          <a:p>
            <a:r>
              <a:rPr lang="sk-SK" dirty="0" smtClean="0"/>
              <a:t>Ponuka CFME, Sk na partnerstvo v projekte </a:t>
            </a:r>
            <a:r>
              <a:rPr lang="sk-SK" dirty="0" err="1" smtClean="0"/>
              <a:t>VoLanT</a:t>
            </a:r>
            <a:endParaRPr lang="sk-SK" dirty="0" smtClean="0"/>
          </a:p>
          <a:p>
            <a:r>
              <a:rPr lang="sk-SK" dirty="0" smtClean="0"/>
              <a:t>Dvojročná tvorivá práca na projekte</a:t>
            </a:r>
          </a:p>
          <a:p>
            <a:r>
              <a:rPr lang="sk-SK" dirty="0" smtClean="0"/>
              <a:t>Transfer odbornej časti obsahu jazykového vzdelávania z Anglicka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predchádzalo projektu ALT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328592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        </a:t>
            </a:r>
          </a:p>
          <a:p>
            <a:pPr>
              <a:buNone/>
            </a:pPr>
            <a:r>
              <a:rPr lang="sk-SK" dirty="0" smtClean="0"/>
              <a:t>             </a:t>
            </a:r>
            <a:r>
              <a:rPr lang="sk-SK" dirty="0" err="1" smtClean="0"/>
              <a:t>VoLanT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  Projekt, výsledkom ktorého  bol interaktívny výukový portál a doplnkové plnohodnotné učebnice pre ANJ, NEJ a FRJ zamerané na odborný jazyk pre </a:t>
            </a:r>
            <a:r>
              <a:rPr lang="sk-SK" dirty="0" err="1" smtClean="0"/>
              <a:t>autoprofesie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              </a:t>
            </a:r>
          </a:p>
          <a:p>
            <a:pPr>
              <a:buNone/>
            </a:pPr>
            <a:r>
              <a:rPr lang="sk-SK" dirty="0" smtClean="0"/>
              <a:t>              INTERCAR ....</a:t>
            </a:r>
            <a:r>
              <a:rPr lang="sk-SK" dirty="0" err="1" smtClean="0"/>
              <a:t>transfér</a:t>
            </a:r>
            <a:r>
              <a:rPr lang="sk-SK" dirty="0" smtClean="0"/>
              <a:t> do Poľska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             ALT .....</a:t>
            </a:r>
            <a:r>
              <a:rPr lang="sk-SK" dirty="0" err="1" smtClean="0"/>
              <a:t>transfér</a:t>
            </a:r>
            <a:r>
              <a:rPr lang="sk-SK" dirty="0" smtClean="0"/>
              <a:t> do Českej republiky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 </a:t>
            </a:r>
            <a:r>
              <a:rPr lang="sk-SK" sz="4000" dirty="0" smtClean="0"/>
              <a:t>Šírenie dobrej myšlienky do Európy</a:t>
            </a:r>
            <a:endParaRPr lang="sk-SK" sz="4000" dirty="0"/>
          </a:p>
        </p:txBody>
      </p:sp>
      <p:sp>
        <p:nvSpPr>
          <p:cNvPr id="4" name="Päťuholník 3"/>
          <p:cNvSpPr/>
          <p:nvPr/>
        </p:nvSpPr>
        <p:spPr>
          <a:xfrm>
            <a:off x="827584" y="1412776"/>
            <a:ext cx="978408" cy="7006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Päťuholník 4"/>
          <p:cNvSpPr/>
          <p:nvPr/>
        </p:nvSpPr>
        <p:spPr>
          <a:xfrm>
            <a:off x="899592" y="4149080"/>
            <a:ext cx="1080120" cy="720080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              </a:t>
            </a:r>
            <a:endParaRPr lang="sk-SK" dirty="0"/>
          </a:p>
        </p:txBody>
      </p:sp>
      <p:sp>
        <p:nvSpPr>
          <p:cNvPr id="6" name="Päťuholník 5"/>
          <p:cNvSpPr/>
          <p:nvPr/>
        </p:nvSpPr>
        <p:spPr>
          <a:xfrm>
            <a:off x="899592" y="5157192"/>
            <a:ext cx="1080120" cy="648072"/>
          </a:xfrm>
          <a:prstGeom prst="homePlate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             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 smtClean="0"/>
              <a:t>Transfér</a:t>
            </a:r>
            <a:r>
              <a:rPr lang="sk-SK" dirty="0" smtClean="0"/>
              <a:t> </a:t>
            </a:r>
            <a:r>
              <a:rPr lang="sk-SK" dirty="0" err="1" smtClean="0"/>
              <a:t>VoLanT-ALT</a:t>
            </a:r>
            <a:r>
              <a:rPr lang="sk-SK" dirty="0" smtClean="0"/>
              <a:t> v čase</a:t>
            </a:r>
            <a:endParaRPr lang="sk-SK" dirty="0"/>
          </a:p>
        </p:txBody>
      </p:sp>
      <p:sp>
        <p:nvSpPr>
          <p:cNvPr id="4" name="Šípka vpravo so zárezom 3"/>
          <p:cNvSpPr/>
          <p:nvPr/>
        </p:nvSpPr>
        <p:spPr>
          <a:xfrm>
            <a:off x="755576" y="1916832"/>
            <a:ext cx="3168352" cy="1008112"/>
          </a:xfrm>
          <a:prstGeom prst="notched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err="1" smtClean="0">
                <a:solidFill>
                  <a:sysClr val="windowText" lastClr="000000"/>
                </a:solidFill>
              </a:rPr>
              <a:t>VoLanT</a:t>
            </a:r>
            <a:r>
              <a:rPr lang="sk-SK" b="1" dirty="0" smtClean="0">
                <a:solidFill>
                  <a:sysClr val="windowText" lastClr="000000"/>
                </a:solidFill>
              </a:rPr>
              <a:t> 2008- 2010</a:t>
            </a:r>
            <a:endParaRPr lang="sk-SK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Šípka vpravo so zárezom 8"/>
          <p:cNvSpPr/>
          <p:nvPr/>
        </p:nvSpPr>
        <p:spPr>
          <a:xfrm>
            <a:off x="3635896" y="3068960"/>
            <a:ext cx="3312368" cy="1152128"/>
          </a:xfrm>
          <a:prstGeom prst="notched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ysClr val="windowText" lastClr="000000"/>
                </a:solidFill>
              </a:rPr>
              <a:t>INTERCAR 2011-2012</a:t>
            </a:r>
            <a:endParaRPr lang="sk-SK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Šípka vpravo so zárezom 9"/>
          <p:cNvSpPr/>
          <p:nvPr/>
        </p:nvSpPr>
        <p:spPr>
          <a:xfrm>
            <a:off x="5292080" y="4581128"/>
            <a:ext cx="3312368" cy="1224136"/>
          </a:xfrm>
          <a:prstGeom prst="notched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ysClr val="windowText" lastClr="000000"/>
                </a:solidFill>
              </a:rPr>
              <a:t>ALT 2011-2013</a:t>
            </a:r>
            <a:endParaRPr lang="sk-SK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sz="2800" dirty="0" smtClean="0"/>
          </a:p>
          <a:p>
            <a:pPr>
              <a:buNone/>
            </a:pPr>
            <a:endParaRPr lang="sk-SK" sz="2800" dirty="0" smtClean="0"/>
          </a:p>
          <a:p>
            <a:pPr>
              <a:buNone/>
            </a:pPr>
            <a:endParaRPr lang="sk-SK" sz="2800" dirty="0" smtClean="0"/>
          </a:p>
          <a:p>
            <a:pPr>
              <a:buNone/>
            </a:pPr>
            <a:endParaRPr lang="sk-SK" sz="2800" dirty="0" smtClean="0"/>
          </a:p>
          <a:p>
            <a:pPr algn="ctr">
              <a:buNone/>
            </a:pPr>
            <a:r>
              <a:rPr lang="sk-SK" sz="4800" dirty="0" smtClean="0"/>
              <a:t>Ďakujeme za pozornosť</a:t>
            </a:r>
          </a:p>
          <a:p>
            <a:endParaRPr lang="sk-SK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271</TotalTime>
  <Words>203</Words>
  <Application>Microsoft Office PowerPoint</Application>
  <PresentationFormat>Prezentácia na obrazovke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Hala</vt:lpstr>
      <vt:lpstr>Publicita projektu ALT</vt:lpstr>
      <vt:lpstr>Základné informácie o projekte</vt:lpstr>
      <vt:lpstr>Úloha SOŠA v projekte ALT</vt:lpstr>
      <vt:lpstr>Čo predchádzalo projektu ALT</vt:lpstr>
      <vt:lpstr> Šírenie dobrej myšlienky do Európy</vt:lpstr>
      <vt:lpstr>Transfér VoLanT-ALT v čase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Publicita projektu ALT</dc:title>
  <dc:creator>JM</dc:creator>
  <cp:lastModifiedBy>Asus</cp:lastModifiedBy>
  <cp:revision>27</cp:revision>
  <dcterms:created xsi:type="dcterms:W3CDTF">2012-09-29T16:09:48Z</dcterms:created>
  <dcterms:modified xsi:type="dcterms:W3CDTF">2014-04-14T15:16:32Z</dcterms:modified>
</cp:coreProperties>
</file>